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5" r:id="rId6"/>
    <p:sldId id="294" r:id="rId7"/>
    <p:sldId id="282" r:id="rId8"/>
    <p:sldId id="301" r:id="rId9"/>
    <p:sldId id="302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03" r:id="rId19"/>
    <p:sldId id="305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04" r:id="rId37"/>
    <p:sldId id="318" r:id="rId38"/>
    <p:sldId id="319" r:id="rId39"/>
    <p:sldId id="266" r:id="rId40"/>
    <p:sldId id="267" r:id="rId41"/>
    <p:sldId id="307" r:id="rId42"/>
    <p:sldId id="26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9" autoAdjust="0"/>
    <p:restoredTop sz="94660"/>
  </p:normalViewPr>
  <p:slideViewPr>
    <p:cSldViewPr>
      <p:cViewPr>
        <p:scale>
          <a:sx n="60" d="100"/>
          <a:sy n="60" d="100"/>
        </p:scale>
        <p:origin x="-2165" y="-5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esktop-2\School%20Projects\Senior\Software%20Engineering%20II\Detailed%20Design\Gantt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Start Date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Sheet1!$A$2:$A$15</c:f>
              <c:strCache>
                <c:ptCount val="14"/>
                <c:pt idx="0">
                  <c:v>Resume Project</c:v>
                </c:pt>
                <c:pt idx="1">
                  <c:v>Detailed Design Draft</c:v>
                </c:pt>
                <c:pt idx="2">
                  <c:v>ER Diagrams</c:v>
                </c:pt>
                <c:pt idx="3">
                  <c:v>Team Song Draft</c:v>
                </c:pt>
                <c:pt idx="4">
                  <c:v>Detailed Design</c:v>
                </c:pt>
                <c:pt idx="5">
                  <c:v>Detailed Design Presentation</c:v>
                </c:pt>
                <c:pt idx="6">
                  <c:v>Acceptance Test Draft</c:v>
                </c:pt>
                <c:pt idx="7">
                  <c:v>Team Song Final Draft</c:v>
                </c:pt>
                <c:pt idx="8">
                  <c:v>Team Website - Final</c:v>
                </c:pt>
                <c:pt idx="9">
                  <c:v>Acceptance Test</c:v>
                </c:pt>
                <c:pt idx="10">
                  <c:v>Acceptance Test Presentation</c:v>
                </c:pt>
                <c:pt idx="11">
                  <c:v>Software Party</c:v>
                </c:pt>
                <c:pt idx="12">
                  <c:v>Team Meetings</c:v>
                </c:pt>
                <c:pt idx="13">
                  <c:v>Client Meetings</c:v>
                </c:pt>
              </c:strCache>
            </c:strRef>
          </c:cat>
          <c:val>
            <c:numRef>
              <c:f>Sheet1!$C$2:$C$15</c:f>
              <c:numCache>
                <c:formatCode>d\-mmm</c:formatCode>
                <c:ptCount val="14"/>
                <c:pt idx="0">
                  <c:v>42016</c:v>
                </c:pt>
                <c:pt idx="1">
                  <c:v>42016</c:v>
                </c:pt>
                <c:pt idx="2">
                  <c:v>42022</c:v>
                </c:pt>
                <c:pt idx="3">
                  <c:v>42029</c:v>
                </c:pt>
                <c:pt idx="4">
                  <c:v>42046</c:v>
                </c:pt>
                <c:pt idx="5">
                  <c:v>42072</c:v>
                </c:pt>
                <c:pt idx="6">
                  <c:v>42075</c:v>
                </c:pt>
                <c:pt idx="7">
                  <c:v>42075</c:v>
                </c:pt>
                <c:pt idx="8">
                  <c:v>42075</c:v>
                </c:pt>
                <c:pt idx="9">
                  <c:v>42103</c:v>
                </c:pt>
                <c:pt idx="10">
                  <c:v>42116</c:v>
                </c:pt>
                <c:pt idx="11">
                  <c:v>42122</c:v>
                </c:pt>
                <c:pt idx="12">
                  <c:v>42016</c:v>
                </c:pt>
                <c:pt idx="13">
                  <c:v>42016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Duration</c:v>
                </c:pt>
              </c:strCache>
            </c:strRef>
          </c:tx>
          <c:invertIfNegative val="0"/>
          <c:val>
            <c:numRef>
              <c:f>Sheet1!$B$2:$B$15</c:f>
              <c:numCache>
                <c:formatCode>General</c:formatCode>
                <c:ptCount val="14"/>
                <c:pt idx="0">
                  <c:v>1</c:v>
                </c:pt>
                <c:pt idx="1">
                  <c:v>29</c:v>
                </c:pt>
                <c:pt idx="2">
                  <c:v>23</c:v>
                </c:pt>
                <c:pt idx="3">
                  <c:v>25</c:v>
                </c:pt>
                <c:pt idx="4">
                  <c:v>23</c:v>
                </c:pt>
                <c:pt idx="5">
                  <c:v>3</c:v>
                </c:pt>
                <c:pt idx="6">
                  <c:v>27</c:v>
                </c:pt>
                <c:pt idx="7">
                  <c:v>27</c:v>
                </c:pt>
                <c:pt idx="8">
                  <c:v>34</c:v>
                </c:pt>
                <c:pt idx="9">
                  <c:v>13</c:v>
                </c:pt>
                <c:pt idx="10">
                  <c:v>4</c:v>
                </c:pt>
                <c:pt idx="11">
                  <c:v>1</c:v>
                </c:pt>
                <c:pt idx="12">
                  <c:v>102</c:v>
                </c:pt>
                <c:pt idx="13">
                  <c:v>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8948352"/>
        <c:axId val="109241088"/>
      </c:barChart>
      <c:catAx>
        <c:axId val="158948352"/>
        <c:scaling>
          <c:orientation val="maxMin"/>
        </c:scaling>
        <c:delete val="0"/>
        <c:axPos val="l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9241088"/>
        <c:crosses val="autoZero"/>
        <c:auto val="1"/>
        <c:lblAlgn val="ctr"/>
        <c:lblOffset val="100"/>
        <c:noMultiLvlLbl val="0"/>
      </c:catAx>
      <c:valAx>
        <c:axId val="109241088"/>
        <c:scaling>
          <c:orientation val="minMax"/>
          <c:max val="42129"/>
          <c:min val="42016"/>
        </c:scaling>
        <c:delete val="0"/>
        <c:axPos val="t"/>
        <c:majorGridlines/>
        <c:numFmt formatCode="d\-mmm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8948352"/>
        <c:crosses val="autoZero"/>
        <c:crossBetween val="between"/>
        <c:majorUnit val="15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625A4-7B5B-4E18-AE0E-145D1D8FDFA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7C5E58-7584-44C6-AF97-C591AB524AD6}">
      <dgm:prSet phldrT="[Text]"/>
      <dgm:spPr/>
      <dgm:t>
        <a:bodyPr/>
        <a:lstStyle/>
        <a:p>
          <a:r>
            <a:rPr lang="en-US" dirty="0" smtClean="0"/>
            <a:t>System Definition</a:t>
          </a:r>
          <a:endParaRPr lang="en-US" dirty="0"/>
        </a:p>
      </dgm:t>
    </dgm:pt>
    <dgm:pt modelId="{2F304823-08F5-4EAA-B21F-FC00BC6E7E97}" type="parTrans" cxnId="{6373251F-4E0F-43F3-9933-7DC196ABA499}">
      <dgm:prSet/>
      <dgm:spPr/>
      <dgm:t>
        <a:bodyPr/>
        <a:lstStyle/>
        <a:p>
          <a:endParaRPr lang="en-US"/>
        </a:p>
      </dgm:t>
    </dgm:pt>
    <dgm:pt modelId="{94D06E40-B26C-44B1-9BB7-4FCDA4336E54}" type="sibTrans" cxnId="{6373251F-4E0F-43F3-9933-7DC196ABA499}">
      <dgm:prSet/>
      <dgm:spPr/>
      <dgm:t>
        <a:bodyPr/>
        <a:lstStyle/>
        <a:p>
          <a:endParaRPr lang="en-US"/>
        </a:p>
      </dgm:t>
    </dgm:pt>
    <dgm:pt modelId="{47656C78-988C-478E-8B4F-45F2684550D2}">
      <dgm:prSet phldrT="[Text]" custT="1"/>
      <dgm:spPr/>
      <dgm:t>
        <a:bodyPr/>
        <a:lstStyle/>
        <a:p>
          <a:r>
            <a:rPr lang="en-US" sz="1400" dirty="0" smtClean="0"/>
            <a:t>Overview &amp; Life Cycle</a:t>
          </a:r>
          <a:endParaRPr lang="en-US" sz="1400" dirty="0"/>
        </a:p>
      </dgm:t>
    </dgm:pt>
    <dgm:pt modelId="{410E6538-A516-47C9-BB20-306494E29829}" type="parTrans" cxnId="{6AEE016B-308D-4D68-864A-8C828EEB398E}">
      <dgm:prSet/>
      <dgm:spPr/>
      <dgm:t>
        <a:bodyPr/>
        <a:lstStyle/>
        <a:p>
          <a:endParaRPr lang="en-US"/>
        </a:p>
      </dgm:t>
    </dgm:pt>
    <dgm:pt modelId="{3F4E1861-B17A-483F-940A-1F6A40BB89B0}" type="sibTrans" cxnId="{6AEE016B-308D-4D68-864A-8C828EEB398E}">
      <dgm:prSet/>
      <dgm:spPr/>
      <dgm:t>
        <a:bodyPr/>
        <a:lstStyle/>
        <a:p>
          <a:endParaRPr lang="en-US"/>
        </a:p>
      </dgm:t>
    </dgm:pt>
    <dgm:pt modelId="{64BF19F8-9C50-4D27-BB1E-B864EAE0AB15}">
      <dgm:prSet phldrT="[Text]"/>
      <dgm:spPr/>
      <dgm:t>
        <a:bodyPr/>
        <a:lstStyle/>
        <a:p>
          <a:r>
            <a:rPr lang="en-US" dirty="0" smtClean="0"/>
            <a:t>Project Plan</a:t>
          </a:r>
          <a:endParaRPr lang="en-US" dirty="0"/>
        </a:p>
      </dgm:t>
    </dgm:pt>
    <dgm:pt modelId="{E45EBD99-63E8-4671-B03F-F7C7E330E69D}" type="parTrans" cxnId="{92FE5508-14E3-4D47-AA13-C73254E89C9D}">
      <dgm:prSet/>
      <dgm:spPr/>
      <dgm:t>
        <a:bodyPr/>
        <a:lstStyle/>
        <a:p>
          <a:endParaRPr lang="en-US"/>
        </a:p>
      </dgm:t>
    </dgm:pt>
    <dgm:pt modelId="{64B8EA20-5C1C-4939-B1B7-D9DF0A398529}" type="sibTrans" cxnId="{92FE5508-14E3-4D47-AA13-C73254E89C9D}">
      <dgm:prSet/>
      <dgm:spPr/>
      <dgm:t>
        <a:bodyPr/>
        <a:lstStyle/>
        <a:p>
          <a:endParaRPr lang="en-US"/>
        </a:p>
      </dgm:t>
    </dgm:pt>
    <dgm:pt modelId="{6C9F1389-899B-4CE2-8CED-024D8B916D3F}">
      <dgm:prSet phldrT="[Text]" custT="1"/>
      <dgm:spPr/>
      <dgm:t>
        <a:bodyPr/>
        <a:lstStyle/>
        <a:p>
          <a:r>
            <a:rPr lang="en-US" sz="1400" dirty="0" smtClean="0"/>
            <a:t>Entity-Relationship Diagram</a:t>
          </a:r>
          <a:endParaRPr lang="en-US" sz="1400" dirty="0"/>
        </a:p>
      </dgm:t>
    </dgm:pt>
    <dgm:pt modelId="{ACB880FB-C2AB-4144-B9BA-1E5AAD9E9060}" type="parTrans" cxnId="{32031DCC-D70D-489C-85ED-AA852B6E8D45}">
      <dgm:prSet/>
      <dgm:spPr/>
      <dgm:t>
        <a:bodyPr/>
        <a:lstStyle/>
        <a:p>
          <a:endParaRPr lang="en-US"/>
        </a:p>
      </dgm:t>
    </dgm:pt>
    <dgm:pt modelId="{C1B924FB-1987-47C1-A7EC-D25EDE4E0D4F}" type="sibTrans" cxnId="{32031DCC-D70D-489C-85ED-AA852B6E8D45}">
      <dgm:prSet/>
      <dgm:spPr/>
      <dgm:t>
        <a:bodyPr/>
        <a:lstStyle/>
        <a:p>
          <a:endParaRPr lang="en-US"/>
        </a:p>
      </dgm:t>
    </dgm:pt>
    <dgm:pt modelId="{391D98DD-F260-4AE5-9756-CBD7E520D404}">
      <dgm:prSet phldrT="[Text]"/>
      <dgm:spPr/>
      <dgm:t>
        <a:bodyPr/>
        <a:lstStyle/>
        <a:p>
          <a:endParaRPr lang="en-US" dirty="0"/>
        </a:p>
      </dgm:t>
    </dgm:pt>
    <dgm:pt modelId="{6B525DF9-2250-46D9-9272-EC6F2FAE6930}" type="sibTrans" cxnId="{DF7206EF-0D1E-48AE-91E8-C6410C4731AE}">
      <dgm:prSet/>
      <dgm:spPr/>
      <dgm:t>
        <a:bodyPr/>
        <a:lstStyle/>
        <a:p>
          <a:endParaRPr lang="en-US"/>
        </a:p>
      </dgm:t>
    </dgm:pt>
    <dgm:pt modelId="{FE6A5EED-862D-4AC0-9488-6A189563B263}" type="parTrans" cxnId="{DF7206EF-0D1E-48AE-91E8-C6410C4731AE}">
      <dgm:prSet/>
      <dgm:spPr/>
      <dgm:t>
        <a:bodyPr/>
        <a:lstStyle/>
        <a:p>
          <a:endParaRPr lang="en-US"/>
        </a:p>
      </dgm:t>
    </dgm:pt>
    <dgm:pt modelId="{B1A26056-33EC-4084-A95C-5313019EC100}">
      <dgm:prSet phldrT="[Text]" custT="1"/>
      <dgm:spPr/>
      <dgm:t>
        <a:bodyPr/>
        <a:lstStyle/>
        <a:p>
          <a:r>
            <a:rPr lang="en-US" sz="1400" dirty="0" smtClean="0"/>
            <a:t>Unit Tests</a:t>
          </a:r>
          <a:endParaRPr lang="en-US" sz="1400" dirty="0"/>
        </a:p>
      </dgm:t>
    </dgm:pt>
    <dgm:pt modelId="{0A5140A8-3479-40D8-81FD-61D104E46933}" type="parTrans" cxnId="{C89EC0EF-FAEB-4066-80A4-0B36A5D4EACD}">
      <dgm:prSet/>
      <dgm:spPr/>
      <dgm:t>
        <a:bodyPr/>
        <a:lstStyle/>
        <a:p>
          <a:endParaRPr lang="en-US"/>
        </a:p>
      </dgm:t>
    </dgm:pt>
    <dgm:pt modelId="{A65DB48B-DE21-404A-960F-1C3F0A4C4E0A}" type="sibTrans" cxnId="{C89EC0EF-FAEB-4066-80A4-0B36A5D4EACD}">
      <dgm:prSet/>
      <dgm:spPr/>
      <dgm:t>
        <a:bodyPr/>
        <a:lstStyle/>
        <a:p>
          <a:endParaRPr lang="en-US"/>
        </a:p>
      </dgm:t>
    </dgm:pt>
    <dgm:pt modelId="{1095407C-E754-46DE-8F04-3BDFB219C991}">
      <dgm:prSet phldrT="[Text]" custT="1"/>
      <dgm:spPr/>
      <dgm:t>
        <a:bodyPr/>
        <a:lstStyle/>
        <a:p>
          <a:r>
            <a:rPr lang="en-US" sz="1400" dirty="0" smtClean="0"/>
            <a:t>Prototype</a:t>
          </a:r>
          <a:endParaRPr lang="en-US" sz="1400" dirty="0"/>
        </a:p>
      </dgm:t>
    </dgm:pt>
    <dgm:pt modelId="{0F6CF603-619B-483F-883F-4CB202D7BE76}" type="parTrans" cxnId="{7DACA016-138A-4E95-8993-FBB107108ADC}">
      <dgm:prSet/>
      <dgm:spPr/>
      <dgm:t>
        <a:bodyPr/>
        <a:lstStyle/>
        <a:p>
          <a:endParaRPr lang="en-US"/>
        </a:p>
      </dgm:t>
    </dgm:pt>
    <dgm:pt modelId="{77F8C01F-2062-45B7-9534-C6F9A8A5C616}" type="sibTrans" cxnId="{7DACA016-138A-4E95-8993-FBB107108ADC}">
      <dgm:prSet/>
      <dgm:spPr/>
      <dgm:t>
        <a:bodyPr/>
        <a:lstStyle/>
        <a:p>
          <a:endParaRPr lang="en-US"/>
        </a:p>
      </dgm:t>
    </dgm:pt>
    <dgm:pt modelId="{E0379501-8EF7-4ED2-B517-25FD01973DF8}">
      <dgm:prSet phldrT="[Text]" custT="1"/>
      <dgm:spPr/>
      <dgm:t>
        <a:bodyPr/>
        <a:lstStyle/>
        <a:p>
          <a:r>
            <a:rPr lang="en-US" sz="1400" dirty="0" smtClean="0"/>
            <a:t>Review Diagram Changes</a:t>
          </a:r>
          <a:endParaRPr lang="en-US" sz="1400" dirty="0"/>
        </a:p>
      </dgm:t>
    </dgm:pt>
    <dgm:pt modelId="{B9E9B992-28AA-49F0-B34B-8902A8716287}" type="parTrans" cxnId="{94742C47-5D40-42A7-911B-DD8DDA12F1BE}">
      <dgm:prSet/>
      <dgm:spPr/>
      <dgm:t>
        <a:bodyPr/>
        <a:lstStyle/>
        <a:p>
          <a:endParaRPr lang="en-US"/>
        </a:p>
      </dgm:t>
    </dgm:pt>
    <dgm:pt modelId="{AFE89C2C-F774-4CDA-A07C-877BCB62D01A}" type="sibTrans" cxnId="{94742C47-5D40-42A7-911B-DD8DDA12F1BE}">
      <dgm:prSet/>
      <dgm:spPr/>
      <dgm:t>
        <a:bodyPr/>
        <a:lstStyle/>
        <a:p>
          <a:endParaRPr lang="en-US"/>
        </a:p>
      </dgm:t>
    </dgm:pt>
    <dgm:pt modelId="{D82F7C2A-E626-4651-B431-0B16113BD2C6}">
      <dgm:prSet phldrT="[Text]" custT="1"/>
      <dgm:spPr/>
      <dgm:t>
        <a:bodyPr/>
        <a:lstStyle/>
        <a:p>
          <a:r>
            <a:rPr lang="en-US" sz="1400" dirty="0" smtClean="0"/>
            <a:t>Database Dictionary</a:t>
          </a:r>
          <a:endParaRPr lang="en-US" sz="1400" dirty="0"/>
        </a:p>
      </dgm:t>
    </dgm:pt>
    <dgm:pt modelId="{447EDA90-4E86-4279-ACE6-F8826A16C102}" type="parTrans" cxnId="{54F890A9-B74D-410D-B043-284515E691CF}">
      <dgm:prSet/>
      <dgm:spPr/>
      <dgm:t>
        <a:bodyPr/>
        <a:lstStyle/>
        <a:p>
          <a:endParaRPr lang="en-US"/>
        </a:p>
      </dgm:t>
    </dgm:pt>
    <dgm:pt modelId="{79693ED2-8475-41D1-9F53-0C10E5EBAF5C}" type="sibTrans" cxnId="{54F890A9-B74D-410D-B043-284515E691CF}">
      <dgm:prSet/>
      <dgm:spPr/>
      <dgm:t>
        <a:bodyPr/>
        <a:lstStyle/>
        <a:p>
          <a:endParaRPr lang="en-US"/>
        </a:p>
      </dgm:t>
    </dgm:pt>
    <dgm:pt modelId="{014106DE-FAA0-47CB-A828-949AC8326E0B}">
      <dgm:prSet phldrT="[Text]" custT="1"/>
      <dgm:spPr/>
      <dgm:t>
        <a:bodyPr/>
        <a:lstStyle/>
        <a:p>
          <a:r>
            <a:rPr lang="en-US" sz="1400" dirty="0" smtClean="0"/>
            <a:t>Database Schema</a:t>
          </a:r>
          <a:endParaRPr lang="en-US" sz="1400" dirty="0"/>
        </a:p>
      </dgm:t>
    </dgm:pt>
    <dgm:pt modelId="{4300929D-56CF-4ADD-8F1F-D44D9DC4AD78}" type="parTrans" cxnId="{1D4F0749-3A64-415B-B2BF-1E1D983EAD4C}">
      <dgm:prSet/>
      <dgm:spPr/>
      <dgm:t>
        <a:bodyPr/>
        <a:lstStyle/>
        <a:p>
          <a:endParaRPr lang="en-US"/>
        </a:p>
      </dgm:t>
    </dgm:pt>
    <dgm:pt modelId="{AF3CE300-7CF6-4491-BAAC-CA0235494230}" type="sibTrans" cxnId="{1D4F0749-3A64-415B-B2BF-1E1D983EAD4C}">
      <dgm:prSet/>
      <dgm:spPr/>
      <dgm:t>
        <a:bodyPr/>
        <a:lstStyle/>
        <a:p>
          <a:endParaRPr lang="en-US"/>
        </a:p>
      </dgm:t>
    </dgm:pt>
    <dgm:pt modelId="{8BF9EB15-8E9D-4805-90E1-5A940209B435}">
      <dgm:prSet phldrT="[Text]" custT="1"/>
      <dgm:spPr/>
      <dgm:t>
        <a:bodyPr/>
        <a:lstStyle/>
        <a:p>
          <a:r>
            <a:rPr lang="en-US" sz="1400" dirty="0" smtClean="0"/>
            <a:t>Testing Plan</a:t>
          </a:r>
          <a:endParaRPr lang="en-US" sz="1400" dirty="0"/>
        </a:p>
      </dgm:t>
    </dgm:pt>
    <dgm:pt modelId="{DFDECB0D-BC7B-4AE6-8E3A-8A1667070A7F}" type="parTrans" cxnId="{463F34B5-FB97-4559-A4ED-5DCE1F22CD8B}">
      <dgm:prSet/>
      <dgm:spPr/>
      <dgm:t>
        <a:bodyPr/>
        <a:lstStyle/>
        <a:p>
          <a:endParaRPr lang="en-US"/>
        </a:p>
      </dgm:t>
    </dgm:pt>
    <dgm:pt modelId="{11EC3A26-A127-4738-BB0A-618382500303}" type="sibTrans" cxnId="{463F34B5-FB97-4559-A4ED-5DCE1F22CD8B}">
      <dgm:prSet/>
      <dgm:spPr/>
      <dgm:t>
        <a:bodyPr/>
        <a:lstStyle/>
        <a:p>
          <a:endParaRPr lang="en-US"/>
        </a:p>
      </dgm:t>
    </dgm:pt>
    <dgm:pt modelId="{601F92EF-6AB4-4556-9EAE-372E41DDB926}" type="pres">
      <dgm:prSet presAssocID="{25B625A4-7B5B-4E18-AE0E-145D1D8FDFA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86178D-27BA-4A92-9F4B-6B68C2FE81B3}" type="pres">
      <dgm:prSet presAssocID="{CB7C5E58-7584-44C6-AF97-C591AB524AD6}" presName="circle1" presStyleLbl="node1" presStyleIdx="0" presStyleCnt="3"/>
      <dgm:spPr/>
    </dgm:pt>
    <dgm:pt modelId="{BA7302AE-D838-4F75-97FD-AF9BB66502BF}" type="pres">
      <dgm:prSet presAssocID="{CB7C5E58-7584-44C6-AF97-C591AB524AD6}" presName="space" presStyleCnt="0"/>
      <dgm:spPr/>
    </dgm:pt>
    <dgm:pt modelId="{7E2A8D98-C05B-453E-95C3-4E8323673C55}" type="pres">
      <dgm:prSet presAssocID="{CB7C5E58-7584-44C6-AF97-C591AB524AD6}" presName="rect1" presStyleLbl="alignAcc1" presStyleIdx="0" presStyleCnt="3" custLinFactNeighborX="5176"/>
      <dgm:spPr/>
      <dgm:t>
        <a:bodyPr/>
        <a:lstStyle/>
        <a:p>
          <a:endParaRPr lang="en-US"/>
        </a:p>
      </dgm:t>
    </dgm:pt>
    <dgm:pt modelId="{82514277-46DC-4541-AD32-C610FE5F7DF1}" type="pres">
      <dgm:prSet presAssocID="{64BF19F8-9C50-4D27-BB1E-B864EAE0AB15}" presName="vertSpace2" presStyleLbl="node1" presStyleIdx="0" presStyleCnt="3"/>
      <dgm:spPr/>
    </dgm:pt>
    <dgm:pt modelId="{EE191FB7-F58D-4544-9D39-73B24F4D771A}" type="pres">
      <dgm:prSet presAssocID="{64BF19F8-9C50-4D27-BB1E-B864EAE0AB15}" presName="circle2" presStyleLbl="node1" presStyleIdx="1" presStyleCnt="3"/>
      <dgm:spPr/>
    </dgm:pt>
    <dgm:pt modelId="{E9F0D1AB-6741-4288-BCD2-9FA3BFFD801A}" type="pres">
      <dgm:prSet presAssocID="{64BF19F8-9C50-4D27-BB1E-B864EAE0AB15}" presName="rect2" presStyleLbl="alignAcc1" presStyleIdx="1" presStyleCnt="3"/>
      <dgm:spPr/>
      <dgm:t>
        <a:bodyPr/>
        <a:lstStyle/>
        <a:p>
          <a:endParaRPr lang="en-US"/>
        </a:p>
      </dgm:t>
    </dgm:pt>
    <dgm:pt modelId="{FFB6E6C1-98F3-4628-AD34-7644E7FA0E4B}" type="pres">
      <dgm:prSet presAssocID="{391D98DD-F260-4AE5-9756-CBD7E520D404}" presName="vertSpace3" presStyleLbl="node1" presStyleIdx="1" presStyleCnt="3"/>
      <dgm:spPr/>
    </dgm:pt>
    <dgm:pt modelId="{A2E89938-178B-4554-BCC6-F7845D5EABA5}" type="pres">
      <dgm:prSet presAssocID="{391D98DD-F260-4AE5-9756-CBD7E520D404}" presName="circle3" presStyleLbl="node1" presStyleIdx="2" presStyleCnt="3"/>
      <dgm:spPr/>
    </dgm:pt>
    <dgm:pt modelId="{183B7226-A6C8-4E03-A7DB-1A402022A88B}" type="pres">
      <dgm:prSet presAssocID="{391D98DD-F260-4AE5-9756-CBD7E520D404}" presName="rect3" presStyleLbl="alignAcc1" presStyleIdx="2" presStyleCnt="3"/>
      <dgm:spPr/>
      <dgm:t>
        <a:bodyPr/>
        <a:lstStyle/>
        <a:p>
          <a:endParaRPr lang="en-US"/>
        </a:p>
      </dgm:t>
    </dgm:pt>
    <dgm:pt modelId="{F1B73EBF-B4EC-4E5F-ABAC-D723A62896E4}" type="pres">
      <dgm:prSet presAssocID="{CB7C5E58-7584-44C6-AF97-C591AB524AD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1C6DB-4756-4E87-B870-4194EFA21E6B}" type="pres">
      <dgm:prSet presAssocID="{CB7C5E58-7584-44C6-AF97-C591AB524AD6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1B14A-7E9F-4CEB-A31D-6422804A802D}" type="pres">
      <dgm:prSet presAssocID="{64BF19F8-9C50-4D27-BB1E-B864EAE0AB1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B1A49-8B3A-4B63-9906-5D05DCD0DCDC}" type="pres">
      <dgm:prSet presAssocID="{64BF19F8-9C50-4D27-BB1E-B864EAE0AB1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8D883-32A0-4165-A0B4-DFAE14FFA5F0}" type="pres">
      <dgm:prSet presAssocID="{391D98DD-F260-4AE5-9756-CBD7E520D404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0A0CE-7242-4638-9ADD-7D2C64DDC93F}" type="pres">
      <dgm:prSet presAssocID="{391D98DD-F260-4AE5-9756-CBD7E520D404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F65F1C-7406-4C60-BCA4-F8B0A02659E4}" type="presOf" srcId="{CB7C5E58-7584-44C6-AF97-C591AB524AD6}" destId="{F1B73EBF-B4EC-4E5F-ABAC-D723A62896E4}" srcOrd="1" destOrd="0" presId="urn:microsoft.com/office/officeart/2005/8/layout/target3"/>
    <dgm:cxn modelId="{2576B867-9B3F-4216-BBDB-9AEB2F981248}" type="presOf" srcId="{25B625A4-7B5B-4E18-AE0E-145D1D8FDFA9}" destId="{601F92EF-6AB4-4556-9EAE-372E41DDB926}" srcOrd="0" destOrd="0" presId="urn:microsoft.com/office/officeart/2005/8/layout/target3"/>
    <dgm:cxn modelId="{A6E9FD1F-45EB-4FED-8B7E-3E3111347892}" type="presOf" srcId="{8BF9EB15-8E9D-4805-90E1-5A940209B435}" destId="{4B1B1A49-8B3A-4B63-9906-5D05DCD0DCDC}" srcOrd="0" destOrd="2" presId="urn:microsoft.com/office/officeart/2005/8/layout/target3"/>
    <dgm:cxn modelId="{E4D64598-2C32-4EE7-85F4-4C3025005805}" type="presOf" srcId="{E0379501-8EF7-4ED2-B517-25FD01973DF8}" destId="{4041C6DB-4756-4E87-B870-4194EFA21E6B}" srcOrd="0" destOrd="1" presId="urn:microsoft.com/office/officeart/2005/8/layout/target3"/>
    <dgm:cxn modelId="{97C53877-3C05-4414-BBDE-0A2AFF998AC2}" type="presOf" srcId="{6C9F1389-899B-4CE2-8CED-024D8B916D3F}" destId="{4B1B1A49-8B3A-4B63-9906-5D05DCD0DCDC}" srcOrd="0" destOrd="0" presId="urn:microsoft.com/office/officeart/2005/8/layout/target3"/>
    <dgm:cxn modelId="{D243C952-DC4D-4772-BD66-3BF2BF05B647}" type="presOf" srcId="{1095407C-E754-46DE-8F04-3BDFB219C991}" destId="{4B1B1A49-8B3A-4B63-9906-5D05DCD0DCDC}" srcOrd="0" destOrd="4" presId="urn:microsoft.com/office/officeart/2005/8/layout/target3"/>
    <dgm:cxn modelId="{7E527EB6-1FE7-4C47-A6BA-5FA5A3F46A76}" type="presOf" srcId="{391D98DD-F260-4AE5-9756-CBD7E520D404}" destId="{183B7226-A6C8-4E03-A7DB-1A402022A88B}" srcOrd="0" destOrd="0" presId="urn:microsoft.com/office/officeart/2005/8/layout/target3"/>
    <dgm:cxn modelId="{1D4F0749-3A64-415B-B2BF-1E1D983EAD4C}" srcId="{64BF19F8-9C50-4D27-BB1E-B864EAE0AB15}" destId="{014106DE-FAA0-47CB-A828-949AC8326E0B}" srcOrd="1" destOrd="0" parTransId="{4300929D-56CF-4ADD-8F1F-D44D9DC4AD78}" sibTransId="{AF3CE300-7CF6-4491-BAAC-CA0235494230}"/>
    <dgm:cxn modelId="{C0534B2A-8DB9-4C72-B016-177B13344650}" type="presOf" srcId="{014106DE-FAA0-47CB-A828-949AC8326E0B}" destId="{4B1B1A49-8B3A-4B63-9906-5D05DCD0DCDC}" srcOrd="0" destOrd="1" presId="urn:microsoft.com/office/officeart/2005/8/layout/target3"/>
    <dgm:cxn modelId="{5669B785-24B7-460E-A79C-3938CB1DE806}" type="presOf" srcId="{64BF19F8-9C50-4D27-BB1E-B864EAE0AB15}" destId="{3501B14A-7E9F-4CEB-A31D-6422804A802D}" srcOrd="1" destOrd="0" presId="urn:microsoft.com/office/officeart/2005/8/layout/target3"/>
    <dgm:cxn modelId="{32031DCC-D70D-489C-85ED-AA852B6E8D45}" srcId="{64BF19F8-9C50-4D27-BB1E-B864EAE0AB15}" destId="{6C9F1389-899B-4CE2-8CED-024D8B916D3F}" srcOrd="0" destOrd="0" parTransId="{ACB880FB-C2AB-4144-B9BA-1E5AAD9E9060}" sibTransId="{C1B924FB-1987-47C1-A7EC-D25EDE4E0D4F}"/>
    <dgm:cxn modelId="{6132A09B-B6BF-4FC6-A26B-1D1C24074133}" type="presOf" srcId="{B1A26056-33EC-4084-A95C-5313019EC100}" destId="{4B1B1A49-8B3A-4B63-9906-5D05DCD0DCDC}" srcOrd="0" destOrd="3" presId="urn:microsoft.com/office/officeart/2005/8/layout/target3"/>
    <dgm:cxn modelId="{94742C47-5D40-42A7-911B-DD8DDA12F1BE}" srcId="{CB7C5E58-7584-44C6-AF97-C591AB524AD6}" destId="{E0379501-8EF7-4ED2-B517-25FD01973DF8}" srcOrd="1" destOrd="0" parTransId="{B9E9B992-28AA-49F0-B34B-8902A8716287}" sibTransId="{AFE89C2C-F774-4CDA-A07C-877BCB62D01A}"/>
    <dgm:cxn modelId="{9E029EBB-3A86-4F42-8CD9-7FEEBB5B5244}" type="presOf" srcId="{CB7C5E58-7584-44C6-AF97-C591AB524AD6}" destId="{7E2A8D98-C05B-453E-95C3-4E8323673C55}" srcOrd="0" destOrd="0" presId="urn:microsoft.com/office/officeart/2005/8/layout/target3"/>
    <dgm:cxn modelId="{6373251F-4E0F-43F3-9933-7DC196ABA499}" srcId="{25B625A4-7B5B-4E18-AE0E-145D1D8FDFA9}" destId="{CB7C5E58-7584-44C6-AF97-C591AB524AD6}" srcOrd="0" destOrd="0" parTransId="{2F304823-08F5-4EAA-B21F-FC00BC6E7E97}" sibTransId="{94D06E40-B26C-44B1-9BB7-4FCDA4336E54}"/>
    <dgm:cxn modelId="{92FE5508-14E3-4D47-AA13-C73254E89C9D}" srcId="{25B625A4-7B5B-4E18-AE0E-145D1D8FDFA9}" destId="{64BF19F8-9C50-4D27-BB1E-B864EAE0AB15}" srcOrd="1" destOrd="0" parTransId="{E45EBD99-63E8-4671-B03F-F7C7E330E69D}" sibTransId="{64B8EA20-5C1C-4939-B1B7-D9DF0A398529}"/>
    <dgm:cxn modelId="{7DACA016-138A-4E95-8993-FBB107108ADC}" srcId="{64BF19F8-9C50-4D27-BB1E-B864EAE0AB15}" destId="{1095407C-E754-46DE-8F04-3BDFB219C991}" srcOrd="4" destOrd="0" parTransId="{0F6CF603-619B-483F-883F-4CB202D7BE76}" sibTransId="{77F8C01F-2062-45B7-9534-C6F9A8A5C616}"/>
    <dgm:cxn modelId="{E9F020C8-348F-473B-9AEC-5C9DC74447CD}" type="presOf" srcId="{47656C78-988C-478E-8B4F-45F2684550D2}" destId="{4041C6DB-4756-4E87-B870-4194EFA21E6B}" srcOrd="0" destOrd="0" presId="urn:microsoft.com/office/officeart/2005/8/layout/target3"/>
    <dgm:cxn modelId="{54F890A9-B74D-410D-B043-284515E691CF}" srcId="{CB7C5E58-7584-44C6-AF97-C591AB524AD6}" destId="{D82F7C2A-E626-4651-B431-0B16113BD2C6}" srcOrd="2" destOrd="0" parTransId="{447EDA90-4E86-4279-ACE6-F8826A16C102}" sibTransId="{79693ED2-8475-41D1-9F53-0C10E5EBAF5C}"/>
    <dgm:cxn modelId="{C89EC0EF-FAEB-4066-80A4-0B36A5D4EACD}" srcId="{64BF19F8-9C50-4D27-BB1E-B864EAE0AB15}" destId="{B1A26056-33EC-4084-A95C-5313019EC100}" srcOrd="3" destOrd="0" parTransId="{0A5140A8-3479-40D8-81FD-61D104E46933}" sibTransId="{A65DB48B-DE21-404A-960F-1C3F0A4C4E0A}"/>
    <dgm:cxn modelId="{6AEE016B-308D-4D68-864A-8C828EEB398E}" srcId="{CB7C5E58-7584-44C6-AF97-C591AB524AD6}" destId="{47656C78-988C-478E-8B4F-45F2684550D2}" srcOrd="0" destOrd="0" parTransId="{410E6538-A516-47C9-BB20-306494E29829}" sibTransId="{3F4E1861-B17A-483F-940A-1F6A40BB89B0}"/>
    <dgm:cxn modelId="{86CB123E-2466-4AF0-8F4F-684AE192413C}" type="presOf" srcId="{391D98DD-F260-4AE5-9756-CBD7E520D404}" destId="{6008D883-32A0-4165-A0B4-DFAE14FFA5F0}" srcOrd="1" destOrd="0" presId="urn:microsoft.com/office/officeart/2005/8/layout/target3"/>
    <dgm:cxn modelId="{463F34B5-FB97-4559-A4ED-5DCE1F22CD8B}" srcId="{64BF19F8-9C50-4D27-BB1E-B864EAE0AB15}" destId="{8BF9EB15-8E9D-4805-90E1-5A940209B435}" srcOrd="2" destOrd="0" parTransId="{DFDECB0D-BC7B-4AE6-8E3A-8A1667070A7F}" sibTransId="{11EC3A26-A127-4738-BB0A-618382500303}"/>
    <dgm:cxn modelId="{652C41E6-B2E3-4F4F-93B4-C438B4AD63C0}" type="presOf" srcId="{64BF19F8-9C50-4D27-BB1E-B864EAE0AB15}" destId="{E9F0D1AB-6741-4288-BCD2-9FA3BFFD801A}" srcOrd="0" destOrd="0" presId="urn:microsoft.com/office/officeart/2005/8/layout/target3"/>
    <dgm:cxn modelId="{3D75AEC9-C48F-47F6-B7A7-49B9B69597AA}" type="presOf" srcId="{D82F7C2A-E626-4651-B431-0B16113BD2C6}" destId="{4041C6DB-4756-4E87-B870-4194EFA21E6B}" srcOrd="0" destOrd="2" presId="urn:microsoft.com/office/officeart/2005/8/layout/target3"/>
    <dgm:cxn modelId="{DF7206EF-0D1E-48AE-91E8-C6410C4731AE}" srcId="{25B625A4-7B5B-4E18-AE0E-145D1D8FDFA9}" destId="{391D98DD-F260-4AE5-9756-CBD7E520D404}" srcOrd="2" destOrd="0" parTransId="{FE6A5EED-862D-4AC0-9488-6A189563B263}" sibTransId="{6B525DF9-2250-46D9-9272-EC6F2FAE6930}"/>
    <dgm:cxn modelId="{AB3DE363-DFD8-4CE1-A888-4F1FDC280C8D}" type="presParOf" srcId="{601F92EF-6AB4-4556-9EAE-372E41DDB926}" destId="{E786178D-27BA-4A92-9F4B-6B68C2FE81B3}" srcOrd="0" destOrd="0" presId="urn:microsoft.com/office/officeart/2005/8/layout/target3"/>
    <dgm:cxn modelId="{49F53CE9-F373-4562-BEAF-8ECC60412AA7}" type="presParOf" srcId="{601F92EF-6AB4-4556-9EAE-372E41DDB926}" destId="{BA7302AE-D838-4F75-97FD-AF9BB66502BF}" srcOrd="1" destOrd="0" presId="urn:microsoft.com/office/officeart/2005/8/layout/target3"/>
    <dgm:cxn modelId="{2B5C4F27-ACD5-45A4-875E-A2BBBE57D453}" type="presParOf" srcId="{601F92EF-6AB4-4556-9EAE-372E41DDB926}" destId="{7E2A8D98-C05B-453E-95C3-4E8323673C55}" srcOrd="2" destOrd="0" presId="urn:microsoft.com/office/officeart/2005/8/layout/target3"/>
    <dgm:cxn modelId="{B7908DA3-A141-4A74-874D-D59CC8E82F3D}" type="presParOf" srcId="{601F92EF-6AB4-4556-9EAE-372E41DDB926}" destId="{82514277-46DC-4541-AD32-C610FE5F7DF1}" srcOrd="3" destOrd="0" presId="urn:microsoft.com/office/officeart/2005/8/layout/target3"/>
    <dgm:cxn modelId="{713FE23E-8DA3-4309-8F6E-E88EE8B66839}" type="presParOf" srcId="{601F92EF-6AB4-4556-9EAE-372E41DDB926}" destId="{EE191FB7-F58D-4544-9D39-73B24F4D771A}" srcOrd="4" destOrd="0" presId="urn:microsoft.com/office/officeart/2005/8/layout/target3"/>
    <dgm:cxn modelId="{98E3FBE5-6B57-45DE-B335-1394ACD3F7AD}" type="presParOf" srcId="{601F92EF-6AB4-4556-9EAE-372E41DDB926}" destId="{E9F0D1AB-6741-4288-BCD2-9FA3BFFD801A}" srcOrd="5" destOrd="0" presId="urn:microsoft.com/office/officeart/2005/8/layout/target3"/>
    <dgm:cxn modelId="{6074F54D-156F-480C-A14D-596157F0AF1E}" type="presParOf" srcId="{601F92EF-6AB4-4556-9EAE-372E41DDB926}" destId="{FFB6E6C1-98F3-4628-AD34-7644E7FA0E4B}" srcOrd="6" destOrd="0" presId="urn:microsoft.com/office/officeart/2005/8/layout/target3"/>
    <dgm:cxn modelId="{C3D27509-5331-46A8-AF91-28881C18F185}" type="presParOf" srcId="{601F92EF-6AB4-4556-9EAE-372E41DDB926}" destId="{A2E89938-178B-4554-BCC6-F7845D5EABA5}" srcOrd="7" destOrd="0" presId="urn:microsoft.com/office/officeart/2005/8/layout/target3"/>
    <dgm:cxn modelId="{A763203E-1B74-44E3-B638-8FC9FF117C8A}" type="presParOf" srcId="{601F92EF-6AB4-4556-9EAE-372E41DDB926}" destId="{183B7226-A6C8-4E03-A7DB-1A402022A88B}" srcOrd="8" destOrd="0" presId="urn:microsoft.com/office/officeart/2005/8/layout/target3"/>
    <dgm:cxn modelId="{A15134B5-4FE5-4075-BA05-B154C1A66CCA}" type="presParOf" srcId="{601F92EF-6AB4-4556-9EAE-372E41DDB926}" destId="{F1B73EBF-B4EC-4E5F-ABAC-D723A62896E4}" srcOrd="9" destOrd="0" presId="urn:microsoft.com/office/officeart/2005/8/layout/target3"/>
    <dgm:cxn modelId="{BDD7481E-9AF2-493F-8AE6-954CEBCFD3B4}" type="presParOf" srcId="{601F92EF-6AB4-4556-9EAE-372E41DDB926}" destId="{4041C6DB-4756-4E87-B870-4194EFA21E6B}" srcOrd="10" destOrd="0" presId="urn:microsoft.com/office/officeart/2005/8/layout/target3"/>
    <dgm:cxn modelId="{955CEDAE-0077-4D72-ADEA-B30011CCE3F2}" type="presParOf" srcId="{601F92EF-6AB4-4556-9EAE-372E41DDB926}" destId="{3501B14A-7E9F-4CEB-A31D-6422804A802D}" srcOrd="11" destOrd="0" presId="urn:microsoft.com/office/officeart/2005/8/layout/target3"/>
    <dgm:cxn modelId="{213BE28C-9D61-4656-8E9A-44F9C5B37602}" type="presParOf" srcId="{601F92EF-6AB4-4556-9EAE-372E41DDB926}" destId="{4B1B1A49-8B3A-4B63-9906-5D05DCD0DCDC}" srcOrd="12" destOrd="0" presId="urn:microsoft.com/office/officeart/2005/8/layout/target3"/>
    <dgm:cxn modelId="{CBF4856D-2153-48B8-8D40-D71D48C30839}" type="presParOf" srcId="{601F92EF-6AB4-4556-9EAE-372E41DDB926}" destId="{6008D883-32A0-4165-A0B4-DFAE14FFA5F0}" srcOrd="13" destOrd="0" presId="urn:microsoft.com/office/officeart/2005/8/layout/target3"/>
    <dgm:cxn modelId="{91CEBE9E-B222-4C6D-A160-FFEB4DED7D68}" type="presParOf" srcId="{601F92EF-6AB4-4556-9EAE-372E41DDB926}" destId="{BFC0A0CE-7242-4638-9ADD-7D2C64DDC93F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EBC22-4DF4-419B-9F25-F94A0AA8D3EF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869B2-350A-4484-A133-CDE26E0F0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869B2-350A-4484-A133-CDE26E0F021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9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E-Book Application System Integration (E.A.S.I.)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Seraphim</a:t>
            </a:r>
            <a:endParaRPr lang="en-US" dirty="0"/>
          </a:p>
        </p:txBody>
      </p:sp>
      <p:pic>
        <p:nvPicPr>
          <p:cNvPr id="1030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9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Dictionary – cont.</a:t>
            </a:r>
            <a:endParaRPr lang="en-US" dirty="0"/>
          </a:p>
        </p:txBody>
      </p:sp>
      <p:pic>
        <p:nvPicPr>
          <p:cNvPr id="5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143000"/>
            <a:ext cx="8839201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70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Dictionary – cont.</a:t>
            </a:r>
            <a:endParaRPr lang="en-US" dirty="0"/>
          </a:p>
        </p:txBody>
      </p:sp>
      <p:pic>
        <p:nvPicPr>
          <p:cNvPr id="5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8953501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38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Entity-Relationship - Legend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06736" y="1580634"/>
            <a:ext cx="13716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Name</a:t>
            </a:r>
          </a:p>
        </p:txBody>
      </p:sp>
      <p:sp>
        <p:nvSpPr>
          <p:cNvPr id="5" name="Diamond 4"/>
          <p:cNvSpPr/>
          <p:nvPr/>
        </p:nvSpPr>
        <p:spPr>
          <a:xfrm>
            <a:off x="6019800" y="1275834"/>
            <a:ext cx="1333500" cy="1295400"/>
          </a:xfrm>
          <a:prstGeom prst="diamon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Has</a:t>
            </a:r>
          </a:p>
        </p:txBody>
      </p:sp>
      <p:sp>
        <p:nvSpPr>
          <p:cNvPr id="6" name="Oval 5"/>
          <p:cNvSpPr/>
          <p:nvPr/>
        </p:nvSpPr>
        <p:spPr>
          <a:xfrm>
            <a:off x="1300386" y="4584700"/>
            <a:ext cx="1549400" cy="5969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/>
                <a:ea typeface="Calibri"/>
                <a:cs typeface="Times New Roman"/>
              </a:rPr>
              <a:t>Attribute</a:t>
            </a:r>
          </a:p>
        </p:txBody>
      </p:sp>
      <p:sp>
        <p:nvSpPr>
          <p:cNvPr id="7" name="Oval 6"/>
          <p:cNvSpPr/>
          <p:nvPr/>
        </p:nvSpPr>
        <p:spPr>
          <a:xfrm>
            <a:off x="5943600" y="4546600"/>
            <a:ext cx="1485900" cy="609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effectLst/>
                <a:latin typeface="Times New Roman"/>
                <a:ea typeface="Calibri"/>
                <a:cs typeface="Times New Roman"/>
              </a:rPr>
              <a:t>Attribute</a:t>
            </a:r>
            <a:endParaRPr lang="en-US" dirty="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804" y="2571234"/>
            <a:ext cx="375699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21202" y="2558534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Entity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2252" y="255853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4142" y="3992602"/>
            <a:ext cx="2204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Composite Attribute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4142" y="5193268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Key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3412" y="51752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Attribute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12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Entity-Relationship Diagram</a:t>
            </a:r>
            <a:endParaRPr lang="en-US" dirty="0"/>
          </a:p>
        </p:txBody>
      </p:sp>
      <p:pic>
        <p:nvPicPr>
          <p:cNvPr id="4" name="Picture 3" descr="C:\Users\Lauren\Desktop\seraphim_er_diagram(1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53" b="2228"/>
          <a:stretch/>
        </p:blipFill>
        <p:spPr bwMode="auto">
          <a:xfrm>
            <a:off x="0" y="1371600"/>
            <a:ext cx="9144000" cy="44230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9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 Diagram - Left</a:t>
            </a:r>
            <a:endParaRPr lang="en-US" dirty="0"/>
          </a:p>
        </p:txBody>
      </p:sp>
      <p:sp>
        <p:nvSpPr>
          <p:cNvPr id="4" name="AutoShape 2" descr="imap://li08math@imail.siena.edu:993/fetch%3EUID%3E/Computer%20Science/Software%20Team%3E178?part=1.2&amp;type=image/png&amp;filename=seraphim_er_diagram%20LEF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p://li08math@imail.siena.edu:993/fetch%3EUID%3E/Computer%20Science/Software%20Team%3E178?part=1.2&amp;type=image/png&amp;filename=seraphim_er_diagram%20LEFT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p://li08math@imail.siena.edu:993/fetch%3EUID%3E/Computer%20Science/Software%20Team%3E178?part=1.2&amp;type=image/png&amp;filename=seraphim_er_diagram%20LEFT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p://li08math@imail.siena.edu:993/fetch%3EUID%3E/Computer%20Science/Software%20Team%3E178?part=1.2&amp;type=image/png&amp;filename=seraphim_er_diagram%20LEFT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1" name="Picture 9" descr="C:\Users\Lauren\Desktop\seraphim_er_diagram LEF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"/>
          <a:stretch/>
        </p:blipFill>
        <p:spPr bwMode="auto">
          <a:xfrm>
            <a:off x="2362200" y="1066799"/>
            <a:ext cx="5029200" cy="535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6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 Diagram - Right</a:t>
            </a:r>
            <a:endParaRPr lang="en-US" dirty="0"/>
          </a:p>
        </p:txBody>
      </p:sp>
      <p:pic>
        <p:nvPicPr>
          <p:cNvPr id="4098" name="Picture 2" descr="C:\Users\Lauren\Desktop\seraphim_er_diagram RIGH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" r="1808" b="5983"/>
          <a:stretch/>
        </p:blipFill>
        <p:spPr bwMode="auto">
          <a:xfrm>
            <a:off x="1273312" y="1371601"/>
            <a:ext cx="7530048" cy="4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53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Schema</a:t>
            </a:r>
            <a:endParaRPr lang="en-US" dirty="0"/>
          </a:p>
        </p:txBody>
      </p:sp>
      <p:pic>
        <p:nvPicPr>
          <p:cNvPr id="2050" name="Picture 2" descr="C:\Users\Lauren\Desktop\Database Sch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070610"/>
            <a:ext cx="9448800" cy="510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13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915400" cy="4525963"/>
          </a:xfrm>
        </p:spPr>
        <p:txBody>
          <a:bodyPr/>
          <a:lstStyle/>
          <a:p>
            <a:r>
              <a:rPr lang="en-US" dirty="0" smtClean="0"/>
              <a:t>Unit Testing: Each function tested separately</a:t>
            </a:r>
          </a:p>
          <a:p>
            <a:endParaRPr lang="en-US" dirty="0" smtClean="0"/>
          </a:p>
          <a:p>
            <a:r>
              <a:rPr lang="en-US" dirty="0" smtClean="0"/>
              <a:t>Integration Testing: </a:t>
            </a:r>
            <a:r>
              <a:rPr lang="en-US" dirty="0"/>
              <a:t>T</a:t>
            </a:r>
            <a:r>
              <a:rPr lang="en-US" dirty="0" smtClean="0"/>
              <a:t>ested between units</a:t>
            </a:r>
          </a:p>
          <a:p>
            <a:endParaRPr lang="en-US" dirty="0" smtClean="0"/>
          </a:p>
          <a:p>
            <a:r>
              <a:rPr lang="en-US" dirty="0" smtClean="0"/>
              <a:t>System Testing: Satisfies Requirements Inventory</a:t>
            </a:r>
          </a:p>
          <a:p>
            <a:endParaRPr lang="en-US" dirty="0" smtClean="0"/>
          </a:p>
          <a:p>
            <a:r>
              <a:rPr lang="en-US" dirty="0" smtClean="0"/>
              <a:t>Performance Testing: Stress Testing System</a:t>
            </a:r>
          </a:p>
          <a:p>
            <a:endParaRPr lang="en-US" dirty="0" smtClean="0"/>
          </a:p>
          <a:p>
            <a:r>
              <a:rPr lang="en-US" dirty="0" smtClean="0"/>
              <a:t>Acceptance Testing: Final Product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Plan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5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Unit Tests - Directory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904875"/>
            <a:ext cx="9055100" cy="594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746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 - Login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143000"/>
            <a:ext cx="91059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20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Our Clients:</a:t>
            </a:r>
          </a:p>
          <a:p>
            <a:pPr lvl="1"/>
            <a:r>
              <a:rPr lang="en-US" sz="3000" dirty="0" smtClean="0"/>
              <a:t>Ms. </a:t>
            </a:r>
            <a:r>
              <a:rPr lang="en-US" sz="3000" dirty="0" err="1" smtClean="0"/>
              <a:t>J’aimé</a:t>
            </a:r>
            <a:r>
              <a:rPr lang="en-US" sz="3000" dirty="0" smtClean="0"/>
              <a:t> Pfeiffer (Capital Region BOCES)</a:t>
            </a:r>
          </a:p>
          <a:p>
            <a:pPr lvl="1"/>
            <a:r>
              <a:rPr lang="en-US" sz="3000" dirty="0" smtClean="0"/>
              <a:t>Ms. Jen </a:t>
            </a:r>
            <a:r>
              <a:rPr lang="en-US" sz="3000" dirty="0" err="1" smtClean="0"/>
              <a:t>Cannell</a:t>
            </a:r>
            <a:r>
              <a:rPr lang="en-US" sz="3000" dirty="0" smtClean="0"/>
              <a:t> (Questar III)</a:t>
            </a:r>
          </a:p>
          <a:p>
            <a:pPr marL="393192" lvl="1" indent="0">
              <a:buNone/>
            </a:pPr>
            <a:endParaRPr lang="en-US" sz="3000" dirty="0"/>
          </a:p>
          <a:p>
            <a:r>
              <a:rPr lang="en-US" sz="3000" dirty="0" smtClean="0"/>
              <a:t>Guests</a:t>
            </a:r>
          </a:p>
          <a:p>
            <a:pPr lvl="1"/>
            <a:r>
              <a:rPr lang="en-US" sz="3000" dirty="0" smtClean="0"/>
              <a:t>Dr. Meg Fryling</a:t>
            </a:r>
          </a:p>
          <a:p>
            <a:pPr lvl="1"/>
            <a:r>
              <a:rPr lang="en-US" sz="3000" dirty="0" smtClean="0"/>
              <a:t>Dr. Darren Lim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Clients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 – Login (cont.)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600200"/>
            <a:ext cx="9118600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41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 – Add Book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89154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24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 – Add Book (cont.)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89154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8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 – Search Books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83920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824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 – Search Books (cont.)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23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 – View/Get Book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" y="2142173"/>
            <a:ext cx="7959725" cy="2573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23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 – Add Student(s)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7630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95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 – Edit Account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015605" cy="4859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4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 – Edit Account (cont.)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" y="1143000"/>
            <a:ext cx="8238490" cy="4723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3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 – Add Teacher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763000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80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Daniel </a:t>
            </a:r>
            <a:r>
              <a:rPr lang="en-US" dirty="0" smtClean="0"/>
              <a:t>Street: Team Leader</a:t>
            </a:r>
          </a:p>
          <a:p>
            <a:r>
              <a:rPr lang="en-US" dirty="0" smtClean="0"/>
              <a:t>Lauren </a:t>
            </a:r>
            <a:r>
              <a:rPr lang="en-US" dirty="0"/>
              <a:t>Mathews : </a:t>
            </a:r>
            <a:r>
              <a:rPr lang="en-US" dirty="0" smtClean="0"/>
              <a:t>Web Master</a:t>
            </a:r>
          </a:p>
          <a:p>
            <a:r>
              <a:rPr lang="en-US" dirty="0" smtClean="0"/>
              <a:t>Nicholas Roth: Database Manager</a:t>
            </a:r>
          </a:p>
          <a:p>
            <a:r>
              <a:rPr lang="en-US" dirty="0" smtClean="0"/>
              <a:t>Kevin Mango: Development Director</a:t>
            </a:r>
          </a:p>
          <a:p>
            <a:r>
              <a:rPr lang="en-US" dirty="0" smtClean="0"/>
              <a:t>Tyler Carpenter-Rivers: Document Analyst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23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 – Remove User(s)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92200"/>
            <a:ext cx="8839200" cy="469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92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 – Add Administrator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839200" cy="419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041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 – View History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899160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42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 – Edit e-Book(s)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06170"/>
            <a:ext cx="8458200" cy="4761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76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Test – Edit e-Book(s) (cont.)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8839200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Unit Test – Logout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763000" cy="419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2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E.A.S.I. Prototype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1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33400"/>
            <a:ext cx="91313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9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98744363"/>
              </p:ext>
            </p:extLst>
          </p:nvPr>
        </p:nvGraphicFramePr>
        <p:xfrm>
          <a:off x="457200" y="990600"/>
          <a:ext cx="8458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01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109728" indent="0">
              <a:buNone/>
            </a:pPr>
            <a:r>
              <a:rPr lang="en-US" sz="3000" dirty="0"/>
              <a:t>Seraphim’s clients, Ms. Jen </a:t>
            </a:r>
            <a:r>
              <a:rPr lang="en-US" sz="3000" dirty="0" err="1"/>
              <a:t>Cannell</a:t>
            </a:r>
            <a:r>
              <a:rPr lang="en-US" sz="3000" dirty="0"/>
              <a:t> and Ms. </a:t>
            </a:r>
            <a:r>
              <a:rPr lang="en-US" sz="3000" dirty="0" err="1"/>
              <a:t>Jaimé</a:t>
            </a:r>
            <a:r>
              <a:rPr lang="en-US" sz="3000" dirty="0"/>
              <a:t> Pfeiffer, are in need of a single sign-on system for students to access and download e-books from their district’s libraries.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Overview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24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Prototype – MARC File Integration, My Account</a:t>
            </a:r>
          </a:p>
          <a:p>
            <a:r>
              <a:rPr lang="en-US" sz="2800" dirty="0" smtClean="0"/>
              <a:t>Acceptance Test</a:t>
            </a:r>
          </a:p>
          <a:p>
            <a:r>
              <a:rPr lang="en-US" sz="2800" dirty="0" smtClean="0"/>
              <a:t>Revamp Seraphim Website</a:t>
            </a:r>
          </a:p>
          <a:p>
            <a:r>
              <a:rPr lang="en-US" sz="2800" dirty="0" smtClean="0"/>
              <a:t>Team Song</a:t>
            </a:r>
          </a:p>
          <a:p>
            <a:r>
              <a:rPr lang="en-US" sz="2800" dirty="0" smtClean="0"/>
              <a:t>Academic Celebration (4/24/15)</a:t>
            </a:r>
          </a:p>
          <a:p>
            <a:pPr marL="109728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Kill the Dragon!!!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5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2819400"/>
            <a:ext cx="57912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Questions?</a:t>
            </a:r>
            <a:endParaRPr lang="en-US" sz="8000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31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056289"/>
              </p:ext>
            </p:extLst>
          </p:nvPr>
        </p:nvGraphicFramePr>
        <p:xfrm>
          <a:off x="22634" y="1219200"/>
          <a:ext cx="8511766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4407187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What’s Next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75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Spiralfall</a:t>
            </a:r>
            <a:endParaRPr lang="en-US" dirty="0"/>
          </a:p>
        </p:txBody>
      </p:sp>
      <p:pic>
        <p:nvPicPr>
          <p:cNvPr id="6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///C:/Users/Lauren/AppData/Local/Temp/hybrid%20flow%20chart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912" y="49014"/>
            <a:ext cx="5257800" cy="680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25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Diagram - Withdraw</a:t>
            </a:r>
            <a:endParaRPr lang="en-US" dirty="0"/>
          </a:p>
        </p:txBody>
      </p:sp>
      <p:pic>
        <p:nvPicPr>
          <p:cNvPr id="5" name="Picture 4" descr="C:\Users\Lauren\AppData\Local\Temp\Activity Diagram - Withdraw Book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" t="14756" r="7308" b="33597"/>
          <a:stretch/>
        </p:blipFill>
        <p:spPr bwMode="auto">
          <a:xfrm>
            <a:off x="12700" y="3137534"/>
            <a:ext cx="9055100" cy="1053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4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DFD – Level 1 - Withdraw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Lauren\AppData\Local\Temp\DFD_Withdraw_Level_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" t="19035" r="1282" b="41341"/>
          <a:stretch/>
        </p:blipFill>
        <p:spPr bwMode="auto">
          <a:xfrm>
            <a:off x="25400" y="2133600"/>
            <a:ext cx="9118600" cy="3124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79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Dictionary</a:t>
            </a:r>
            <a:endParaRPr lang="en-US" dirty="0"/>
          </a:p>
        </p:txBody>
      </p:sp>
      <p:pic>
        <p:nvPicPr>
          <p:cNvPr id="8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143000"/>
            <a:ext cx="9042401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13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Dictionary – cont.</a:t>
            </a:r>
            <a:endParaRPr lang="en-US" dirty="0"/>
          </a:p>
        </p:txBody>
      </p:sp>
      <p:pic>
        <p:nvPicPr>
          <p:cNvPr id="5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066800"/>
            <a:ext cx="9144002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7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948</TotalTime>
  <Words>350</Words>
  <Application>Microsoft Office PowerPoint</Application>
  <PresentationFormat>On-screen Show (4:3)</PresentationFormat>
  <Paragraphs>91</Paragraphs>
  <Slides>42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Concourse</vt:lpstr>
      <vt:lpstr>E-Book Application System Integration (E.A.S.I.)</vt:lpstr>
      <vt:lpstr>Clients</vt:lpstr>
      <vt:lpstr>Introductions</vt:lpstr>
      <vt:lpstr>Problem Overview</vt:lpstr>
      <vt:lpstr>Spiralfall</vt:lpstr>
      <vt:lpstr>Activity Diagram - Withdraw</vt:lpstr>
      <vt:lpstr>DFD – Level 1 - Withdraw</vt:lpstr>
      <vt:lpstr>Data Dictionary</vt:lpstr>
      <vt:lpstr>Data Dictionary – cont.</vt:lpstr>
      <vt:lpstr>Data Dictionary – cont.</vt:lpstr>
      <vt:lpstr>Data Dictionary – cont.</vt:lpstr>
      <vt:lpstr>Entity-Relationship - Legend</vt:lpstr>
      <vt:lpstr>Entity-Relationship Diagram</vt:lpstr>
      <vt:lpstr>ER Diagram - Left</vt:lpstr>
      <vt:lpstr>ER Diagram - Right</vt:lpstr>
      <vt:lpstr>Database Schema</vt:lpstr>
      <vt:lpstr>Testing Plan</vt:lpstr>
      <vt:lpstr>Unit Tests - Directory</vt:lpstr>
      <vt:lpstr>Unit Test - Login</vt:lpstr>
      <vt:lpstr>Unit Test – Login (cont.)</vt:lpstr>
      <vt:lpstr>Unit Test – Add Book</vt:lpstr>
      <vt:lpstr>Unit Test – Add Book (cont.)</vt:lpstr>
      <vt:lpstr>Unit Test – Search Books</vt:lpstr>
      <vt:lpstr>Unit Test – Search Books (cont.)</vt:lpstr>
      <vt:lpstr>Unit Test – View/Get Book</vt:lpstr>
      <vt:lpstr>Unit Test – Add Student(s) </vt:lpstr>
      <vt:lpstr>Unit Test – Edit Account</vt:lpstr>
      <vt:lpstr>Unit Test – Edit Account (cont.)</vt:lpstr>
      <vt:lpstr>Unit Test – Add Teacher</vt:lpstr>
      <vt:lpstr>Unit Test – Remove User(s)</vt:lpstr>
      <vt:lpstr>Unit Test – Add Administrator</vt:lpstr>
      <vt:lpstr>Unit Test – View History</vt:lpstr>
      <vt:lpstr>Unit Test – Edit e-Book(s)</vt:lpstr>
      <vt:lpstr>Unit Test – Edit e-Book(s) (cont.)</vt:lpstr>
      <vt:lpstr>Unit Test – Logout</vt:lpstr>
      <vt:lpstr>E.A.S.I. Prototype</vt:lpstr>
      <vt:lpstr>PowerPoint Presentation</vt:lpstr>
      <vt:lpstr>PowerPoint Presentation</vt:lpstr>
      <vt:lpstr>Timeline</vt:lpstr>
      <vt:lpstr>What’s Next?</vt:lpstr>
      <vt:lpstr>Questions?</vt:lpstr>
      <vt:lpstr>Agenda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</dc:creator>
  <cp:lastModifiedBy>Lauren Mathews</cp:lastModifiedBy>
  <cp:revision>44</cp:revision>
  <dcterms:created xsi:type="dcterms:W3CDTF">2006-08-16T00:00:00Z</dcterms:created>
  <dcterms:modified xsi:type="dcterms:W3CDTF">2015-03-10T15:40:03Z</dcterms:modified>
</cp:coreProperties>
</file>